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0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6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6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8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7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5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13E645-9CC9-4B63-B69E-4E011326969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66500F-6206-4EA7-9938-AF0D91CD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CC70-CE6C-0F8A-0791-C2C4C4CFC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entral limit theorem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127B8-B6D0-6B7D-7A86-CB8FE7FAE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0478-E004-AC4D-45C6-4F5A9B56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entral limit theorem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EDB0-EB89-9098-1224-EAAE5BBA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limit theorem 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states that the sampling distribution of a sample mean is approximately normal if the sample size is large enough, even if the population distribution is not normal.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4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7201-979B-A5ED-0CDF-E8BDB7AE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central limit theorem also states that the sampling distribution will have the following properties: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96EC-1F4F-4434-0A12-A910F30A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endParaRPr lang="en-US" b="1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ctr" fontAlgn="base">
              <a:buNone/>
            </a:pPr>
            <a:endParaRPr lang="en-US" b="1" dirty="0">
              <a:solidFill>
                <a:srgbClr val="000000"/>
              </a:solidFill>
              <a:latin typeface="inherit"/>
            </a:endParaRPr>
          </a:p>
          <a:p>
            <a:pPr marL="0" indent="0" algn="ctr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1.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The mean of the sampling distribution will be equal to the mean of the population distribution:</a:t>
            </a:r>
          </a:p>
          <a:p>
            <a:pPr marL="0" indent="0" algn="ctr" fontAlgn="base">
              <a:buNone/>
            </a:pPr>
            <a:endParaRPr lang="en-US" b="0" i="0" dirty="0">
              <a:solidFill>
                <a:srgbClr val="3D3D3D"/>
              </a:solidFill>
              <a:effectLst/>
              <a:latin typeface="Lato" panose="020F0502020204030203" pitchFamily="34" charset="0"/>
            </a:endParaRPr>
          </a:p>
          <a:p>
            <a:pPr algn="ctr" fontAlgn="base"/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x = μ</a:t>
            </a:r>
            <a:endParaRPr lang="en-US" b="0" i="0" dirty="0">
              <a:solidFill>
                <a:srgbClr val="3D3D3D"/>
              </a:solidFill>
              <a:effectLst/>
              <a:latin typeface="Lato" panose="020F0502020204030203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5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9251-408E-8436-5297-A4BC852B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central limit theorem also states that the sampling distribution will have the following properties: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7E89-0D8A-7536-CBC3-CEA749093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2.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The variance of the sampling distribution will be equal to the variance of the population distribution divided by the sample size:</a:t>
            </a:r>
            <a:endParaRPr lang="en-US" b="0" i="0" dirty="0">
              <a:solidFill>
                <a:srgbClr val="3D3D3D"/>
              </a:solidFill>
              <a:effectLst/>
              <a:latin typeface="Lato" panose="020F0502020204030203" pitchFamily="34" charset="0"/>
            </a:endParaRPr>
          </a:p>
          <a:p>
            <a:pPr algn="ctr" fontAlgn="base"/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algn="ctr" fontAlgn="base"/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inherit"/>
              </a:rPr>
              <a:t>2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= σ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inherit"/>
              </a:rPr>
              <a:t>2</a:t>
            </a:r>
            <a:r>
              <a:rPr lang="en-US" b="1" i="0" dirty="0">
                <a:solidFill>
                  <a:srgbClr val="3D3D3D"/>
                </a:solidFill>
                <a:effectLst/>
                <a:latin typeface="inherit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/ n</a:t>
            </a:r>
            <a:endParaRPr lang="en-US" b="0" i="0" dirty="0">
              <a:solidFill>
                <a:srgbClr val="3D3D3D"/>
              </a:solidFill>
              <a:effectLst/>
              <a:latin typeface="Lato" panose="020F0502020204030203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2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122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Garamond</vt:lpstr>
      <vt:lpstr>Helvetica</vt:lpstr>
      <vt:lpstr>inherit</vt:lpstr>
      <vt:lpstr>Lato</vt:lpstr>
      <vt:lpstr>Organic</vt:lpstr>
      <vt:lpstr>Central limit theorem </vt:lpstr>
      <vt:lpstr>Central limit theorem </vt:lpstr>
      <vt:lpstr>The central limit theorem also states that the sampling distribution will have the following properties:</vt:lpstr>
      <vt:lpstr>The central limit theorem also states that the sampling distribution will have the following properties: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 </dc:title>
  <dc:creator>Ananya Priya</dc:creator>
  <cp:lastModifiedBy>Ananya Priya</cp:lastModifiedBy>
  <cp:revision>1</cp:revision>
  <dcterms:created xsi:type="dcterms:W3CDTF">2023-03-30T12:39:32Z</dcterms:created>
  <dcterms:modified xsi:type="dcterms:W3CDTF">2023-03-30T12:44:05Z</dcterms:modified>
</cp:coreProperties>
</file>